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1"/>
  </p:notesMasterIdLst>
  <p:sldIdLst>
    <p:sldId id="257" r:id="rId2"/>
    <p:sldId id="271" r:id="rId3"/>
    <p:sldId id="272" r:id="rId4"/>
    <p:sldId id="273" r:id="rId5"/>
    <p:sldId id="275" r:id="rId6"/>
    <p:sldId id="276" r:id="rId7"/>
    <p:sldId id="278" r:id="rId8"/>
    <p:sldId id="277" r:id="rId9"/>
    <p:sldId id="279" r:id="rId10"/>
    <p:sldId id="280" r:id="rId11"/>
    <p:sldId id="290" r:id="rId12"/>
    <p:sldId id="281" r:id="rId13"/>
    <p:sldId id="284" r:id="rId14"/>
    <p:sldId id="286" r:id="rId15"/>
    <p:sldId id="285" r:id="rId16"/>
    <p:sldId id="287" r:id="rId17"/>
    <p:sldId id="288" r:id="rId18"/>
    <p:sldId id="28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>
        <p:scale>
          <a:sx n="100" d="100"/>
          <a:sy n="100" d="100"/>
        </p:scale>
        <p:origin x="3067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0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https://classic.d2l.ai/chapter_recurrent-modern/seq2seq.html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1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https://arxiv.org/pdf/1706.03762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1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https://medium.com/@akash.kesrwani99/understanding-next-token-prediction-concept-to-code-1st-part-7054dabda347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2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D34CB9-82DE-C0AF-53B7-F27AED227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77" y="409952"/>
            <a:ext cx="3923809" cy="6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CB799-9505-8C74-1E96-AA6A2102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1638145"/>
            <a:ext cx="9472481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8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DA095-A5C2-5C5A-E640-1F8EE3D9B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97" y="536959"/>
            <a:ext cx="11362405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5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F6881D-2935-C552-DAE7-3C6C9D2D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63" y="521718"/>
            <a:ext cx="11240474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3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ftmax Activation Function — How It Actually Works | by Kiprono Elijah  Koech | Towards Data Science">
            <a:extLst>
              <a:ext uri="{FF2B5EF4-FFF2-40B4-BE49-F238E27FC236}">
                <a16:creationId xmlns:a16="http://schemas.microsoft.com/office/drawing/2014/main" id="{23EF2062-1449-593B-2EDD-84CBDE591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1" y="1926833"/>
            <a:ext cx="10913418" cy="30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748EB-5058-01A8-2BCB-97D739FD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2383"/>
            <a:ext cx="9905998" cy="1478570"/>
          </a:xfrm>
        </p:spPr>
        <p:txBody>
          <a:bodyPr/>
          <a:lstStyle/>
          <a:p>
            <a:r>
              <a:rPr lang="en-US" dirty="0"/>
              <a:t>What is SoftMax?</a:t>
            </a:r>
          </a:p>
        </p:txBody>
      </p:sp>
    </p:spTree>
    <p:extLst>
      <p:ext uri="{BB962C8B-B14F-4D97-AF65-F5344CB8AC3E}">
        <p14:creationId xmlns:p14="http://schemas.microsoft.com/office/powerpoint/2010/main" val="49724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8DA3B-9383-C18A-1C20-33C4ED2A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90" y="724238"/>
            <a:ext cx="10247619" cy="5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5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F1D78-7783-1F71-2DCB-2462C35A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619" y="143285"/>
            <a:ext cx="4704762" cy="6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A7635-EB4A-95CC-6BF3-1607BC87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38125"/>
            <a:ext cx="66675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60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6ABC-8C04-2880-FC30-66DDBDD8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3B7AA-B1E0-06C0-FA6B-B133BBBC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84" y="1824870"/>
            <a:ext cx="6369338" cy="3208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96463-87ED-17A3-CBE3-73A7E08483B9}"/>
              </a:ext>
            </a:extLst>
          </p:cNvPr>
          <p:cNvSpPr txBox="1"/>
          <p:nvPr/>
        </p:nvSpPr>
        <p:spPr>
          <a:xfrm>
            <a:off x="2127615" y="5306546"/>
            <a:ext cx="8258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https://www.youtube.com/watch?v=671xny8iows</a:t>
            </a:r>
          </a:p>
        </p:txBody>
      </p:sp>
    </p:spTree>
    <p:extLst>
      <p:ext uri="{BB962C8B-B14F-4D97-AF65-F5344CB8AC3E}">
        <p14:creationId xmlns:p14="http://schemas.microsoft.com/office/powerpoint/2010/main" val="121563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19286-638D-80A4-90F4-8FB196F4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3" y="1982419"/>
            <a:ext cx="8497033" cy="28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9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E31E4-A183-AC8F-DE4D-D8BB4817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429" y="87341"/>
            <a:ext cx="7651143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5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FD0D-34AB-C77D-6113-E0C104B9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756" y="620787"/>
            <a:ext cx="7262489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1E16F-B520-9CF4-3F94-34A41D1D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926" y="1584906"/>
            <a:ext cx="8304147" cy="36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459E24-A8C8-C29C-CB8D-04E5001B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1264732"/>
            <a:ext cx="11103302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71F1B-038B-6339-6C27-7AF460F1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52" y="388401"/>
            <a:ext cx="8709988" cy="58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12AF8-8448-B78E-C7B5-CD49C39D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1013250"/>
            <a:ext cx="11027096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2F66CE-D9CA-F9E6-7ED3-5849C2E45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5" y="1704805"/>
            <a:ext cx="10916830" cy="34483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39ECC5B-C571-F44C-2E07-20F5933C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258"/>
            <a:ext cx="9905998" cy="1478570"/>
          </a:xfrm>
        </p:spPr>
        <p:txBody>
          <a:bodyPr/>
          <a:lstStyle/>
          <a:p>
            <a:r>
              <a:rPr lang="en-US" dirty="0"/>
              <a:t>Classic Sequence-To-Sequence</a:t>
            </a:r>
          </a:p>
        </p:txBody>
      </p:sp>
    </p:spTree>
    <p:extLst>
      <p:ext uri="{BB962C8B-B14F-4D97-AF65-F5344CB8AC3E}">
        <p14:creationId xmlns:p14="http://schemas.microsoft.com/office/powerpoint/2010/main" val="298321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86ADC-447C-3767-9623-34B2C632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8" y="590304"/>
            <a:ext cx="11339543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12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1165</TotalTime>
  <Words>113</Words>
  <Application>Microsoft Office PowerPoint</Application>
  <PresentationFormat>Widescreen</PresentationFormat>
  <Paragraphs>16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Classic Sequence-To-Sequence</vt:lpstr>
      <vt:lpstr>PowerPoint Presentation</vt:lpstr>
      <vt:lpstr>PowerPoint Presentation</vt:lpstr>
      <vt:lpstr>PowerPoint Presentation</vt:lpstr>
      <vt:lpstr>PowerPoint Presentation</vt:lpstr>
      <vt:lpstr>What is SoftMax?</vt:lpstr>
      <vt:lpstr>PowerPoint Presentation</vt:lpstr>
      <vt:lpstr>PowerPoint Presentation</vt:lpstr>
      <vt:lpstr>PowerPoint Presentation</vt:lpstr>
      <vt:lpstr>More context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Zain Naboulsi</cp:lastModifiedBy>
  <cp:revision>6</cp:revision>
  <dcterms:created xsi:type="dcterms:W3CDTF">2024-06-30T01:37:58Z</dcterms:created>
  <dcterms:modified xsi:type="dcterms:W3CDTF">2024-08-26T22:05:43Z</dcterms:modified>
</cp:coreProperties>
</file>